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C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53DF28-7702-4CD1-B234-E80EC1631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638D76E-02E4-45C7-893F-F35305F39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314039-D59F-4C94-BA1C-875A57CF3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7E6FE3-31E7-4BAA-BA95-3FFF2686A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E5461C6-BAEC-4041-BCBC-F06BEDFE2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0733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953278-E8E9-4C5D-912F-352A61EC3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3E04997-C8D1-4578-8510-C3C9A4A074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DE98103-160E-4096-9B63-C28CA4AFB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53D8B1C-35E0-4C5D-ACC7-F9D53F04D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6571040-7864-4A43-A354-E96EFE5D9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0199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BD82BE9-1CED-4F1F-AAA7-6C06D614E1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D3420DC-455B-413E-AC64-BBDE69A87B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A26306D-F487-4D2B-99A8-E4E2BCB87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07E4A8-876C-4404-822D-F8EFAA661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5270C57-F1B5-4F51-AEF9-B05C6038B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353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88B7B0-71E9-48A0-AB26-23C115FE3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CF0F4D-FD86-4FB5-814C-16F19B18B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FCEC64-A1FB-4D90-AE00-D671E47D9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E69AC97-46FE-48AD-B9B0-3B92D1AED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17AF55E-94FB-4906-9B4F-F6720F7E8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2155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523F29-FF9C-49BD-9816-A5F6C774F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1998809-3703-4315-AA23-ADE2C1A5D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302295-0F57-4003-9085-5C1EA635D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0EDC22-5DB0-4424-9D7B-86DFFA7D1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7667FC-B571-4EC2-826A-7033E3E28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7880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CD4362-8AC4-4780-BA28-FA465107F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3D2ECB-EE10-4B69-8D2F-DD34A1FAF7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66E2526-B667-43F0-AF86-5688B3F60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2259C11-B389-410B-A64D-5C32BA015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934B797-7748-4246-B84B-0706D985A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9B4252D-F454-43D4-AE01-6EE705719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1062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9EB2CA-AA6B-4121-ABA1-FA295826E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3F042CF-C9A1-4524-87CC-CCE3CA3CA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E01D7AA-2CFE-4371-A260-B6CDBBE36D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7733A9F-82E1-4155-83C0-088AE6B185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2E37716-4B41-4C2B-9C1C-BB7ED13F7B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184E362-6DD6-4041-A098-51C442CA9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E741F50-9EAD-4F21-8AB4-2CC32116A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FC219A9-6121-4CF9-9FEA-DF02D10F3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7732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50B51F-93C8-4F49-86CE-343C2AA77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F8C742C-54CA-45EF-B098-A8572F0E7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F4A769B-7693-447E-9E1B-7DBD02AE3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F3E9189-1C10-423B-82A2-C1205DCE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401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AA3D370-DF70-4AD9-B08B-9FD14E5E2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B60E574-84E3-4677-8238-94F7EC539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E4FBA3A-E8D4-429A-90D1-2DE1D5C1E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075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6CCF24-F707-41A2-8260-99F6F07B0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64D0A3A-64BA-45CA-ACFE-6EF33F3C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4B6F1BC-CB31-4D85-A74B-146ED30CD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33FD8E2-034F-49C6-BF6F-6B33630E0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B391C94-3099-4977-9D1B-C9BE146D1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F413BFA-AA1A-41D2-BFA1-FEF95427F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9858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0DBA04-92E8-4316-88BD-27A998245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8133BB2-FD82-429D-9A45-9D0A818E38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1502C42-8058-4D11-9709-5A5818337F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43D25D0-84C6-4A9E-925B-ADC42F4DB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B2EF3B1-BF4F-4F0D-B6EA-025236908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37821BA-3C0B-4A3D-9C04-2E1EB6623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1652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E77337A-BC46-449D-BD98-BE761A0FA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D876FAD-A329-4F21-B2A3-B9FAE0F6B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4DC0E44-29D5-43D5-9766-06CE0C9B64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592D2-8646-4BB0-ABA9-9BE057125A08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2CD11A9-8A6A-46BB-B724-A52F35BC7E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C6BBF3E-3E8E-4A73-A9A7-B7A3FF4E0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6A170-1DF6-4236-9E5B-B4CA91BE21E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825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4D0ECDCD-22DE-4768-A5AF-C777B2681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586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376417EF-0E7F-48F0-A3EB-0C8C2A8D8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487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469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DFC0CE6A-7C0E-4DAE-A8A5-7C701CB7F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601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41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1F501C86-2D5F-42E8-ABE6-17CEB74F8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538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615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29100F1B-D998-4175-9A24-289953593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301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150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3A83A4ED-DBF3-42D6-9095-38D221A25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80" y="0"/>
            <a:ext cx="10723793" cy="651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83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BBBB7A5E-FA7C-4D5B-B898-9661880B4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301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59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EDA21C06-BC40-4BAF-AD4F-3010C3F24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301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2757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EC827434-D31F-4AEC-AE0F-3141C2745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551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3ADB3474-BB5A-45F6-A457-5CBA6AB4F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668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29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8BC9FAA2-8B21-49C6-97CB-7B01A01D0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633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311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F0752633-1259-4174-9152-53DDCDF56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581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714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5F8D11E5-5205-4D48-A799-340E8F748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562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586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95E3A34F-7478-402C-A664-3EF97305E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13" y="0"/>
            <a:ext cx="10620152" cy="626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95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7B426781-4F9E-4B21-8D3B-526E11F3E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69" y="0"/>
            <a:ext cx="10723793" cy="610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603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A724CCAF-B58E-4786-A192-DABD085B4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491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55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492AAE4B-F1ED-41F3-AC89-10F0D450B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24" y="0"/>
            <a:ext cx="10620152" cy="634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8728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Lorenzo Cirilli</dc:creator>
  <cp:lastModifiedBy>Lorenzo Cirilli</cp:lastModifiedBy>
  <cp:revision>5</cp:revision>
  <dcterms:created xsi:type="dcterms:W3CDTF">2020-06-25T13:13:20Z</dcterms:created>
  <dcterms:modified xsi:type="dcterms:W3CDTF">2020-06-25T19:02:49Z</dcterms:modified>
</cp:coreProperties>
</file>

<file path=docProps/thumbnail.jpeg>
</file>